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70" r:id="rId10"/>
    <p:sldId id="269" r:id="rId11"/>
    <p:sldId id="273" r:id="rId12"/>
    <p:sldId id="271" r:id="rId13"/>
    <p:sldId id="272" r:id="rId14"/>
    <p:sldId id="274" r:id="rId15"/>
    <p:sldId id="25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8F8"/>
    <a:srgbClr val="F4F0F1"/>
    <a:srgbClr val="D7D6D2"/>
    <a:srgbClr val="DA8478"/>
    <a:srgbClr val="ECB69A"/>
    <a:srgbClr val="16A4E5"/>
    <a:srgbClr val="007AFF"/>
    <a:srgbClr val="A1C8F1"/>
    <a:srgbClr val="1494CE"/>
    <a:srgbClr val="0C4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1" y="7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44406-B3F4-4E99-83EE-1507FF10D28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1DC36-EC8A-4B3A-B368-B4FC97391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3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青年之担当，当毅不为疫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740F4-B54B-47AE-95AF-F3CB820331A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94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644DD52A-2846-4C36-83BF-18558E420D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0662" y="3025302"/>
            <a:ext cx="2417728" cy="2417728"/>
          </a:xfrm>
          <a:custGeom>
            <a:avLst/>
            <a:gdLst>
              <a:gd name="connsiteX0" fmla="*/ 1208864 w 2417728"/>
              <a:gd name="connsiteY0" fmla="*/ 0 h 2417728"/>
              <a:gd name="connsiteX1" fmla="*/ 2417728 w 2417728"/>
              <a:gd name="connsiteY1" fmla="*/ 1208864 h 2417728"/>
              <a:gd name="connsiteX2" fmla="*/ 1208864 w 2417728"/>
              <a:gd name="connsiteY2" fmla="*/ 2417728 h 2417728"/>
              <a:gd name="connsiteX3" fmla="*/ 0 w 2417728"/>
              <a:gd name="connsiteY3" fmla="*/ 1208864 h 2417728"/>
              <a:gd name="connsiteX4" fmla="*/ 1208864 w 2417728"/>
              <a:gd name="connsiteY4" fmla="*/ 0 h 241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728" h="2417728">
                <a:moveTo>
                  <a:pt x="1208864" y="0"/>
                </a:moveTo>
                <a:cubicBezTo>
                  <a:pt x="1876501" y="0"/>
                  <a:pt x="2417728" y="541227"/>
                  <a:pt x="2417728" y="1208864"/>
                </a:cubicBezTo>
                <a:cubicBezTo>
                  <a:pt x="2417728" y="1876501"/>
                  <a:pt x="1876501" y="2417728"/>
                  <a:pt x="1208864" y="2417728"/>
                </a:cubicBezTo>
                <a:cubicBezTo>
                  <a:pt x="541227" y="2417728"/>
                  <a:pt x="0" y="1876501"/>
                  <a:pt x="0" y="1208864"/>
                </a:cubicBezTo>
                <a:cubicBezTo>
                  <a:pt x="0" y="541227"/>
                  <a:pt x="541227" y="0"/>
                  <a:pt x="120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2EF23A7-3A0F-462A-9F75-5C556C1AEB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7492" y="1641585"/>
            <a:ext cx="1736303" cy="1736303"/>
          </a:xfrm>
          <a:custGeom>
            <a:avLst/>
            <a:gdLst>
              <a:gd name="connsiteX0" fmla="*/ 1208864 w 2417728"/>
              <a:gd name="connsiteY0" fmla="*/ 0 h 2417728"/>
              <a:gd name="connsiteX1" fmla="*/ 2417728 w 2417728"/>
              <a:gd name="connsiteY1" fmla="*/ 1208864 h 2417728"/>
              <a:gd name="connsiteX2" fmla="*/ 1208864 w 2417728"/>
              <a:gd name="connsiteY2" fmla="*/ 2417728 h 2417728"/>
              <a:gd name="connsiteX3" fmla="*/ 0 w 2417728"/>
              <a:gd name="connsiteY3" fmla="*/ 1208864 h 2417728"/>
              <a:gd name="connsiteX4" fmla="*/ 1208864 w 2417728"/>
              <a:gd name="connsiteY4" fmla="*/ 0 h 241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728" h="2417728">
                <a:moveTo>
                  <a:pt x="1208864" y="0"/>
                </a:moveTo>
                <a:cubicBezTo>
                  <a:pt x="1876501" y="0"/>
                  <a:pt x="2417728" y="541227"/>
                  <a:pt x="2417728" y="1208864"/>
                </a:cubicBezTo>
                <a:cubicBezTo>
                  <a:pt x="2417728" y="1876501"/>
                  <a:pt x="1876501" y="2417728"/>
                  <a:pt x="1208864" y="2417728"/>
                </a:cubicBezTo>
                <a:cubicBezTo>
                  <a:pt x="541227" y="2417728"/>
                  <a:pt x="0" y="1876501"/>
                  <a:pt x="0" y="1208864"/>
                </a:cubicBezTo>
                <a:cubicBezTo>
                  <a:pt x="0" y="541227"/>
                  <a:pt x="541227" y="0"/>
                  <a:pt x="120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EFA8D64-20DE-464E-9CAE-9B71DF1DF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2603" y="2684835"/>
            <a:ext cx="1386106" cy="1386106"/>
          </a:xfrm>
          <a:custGeom>
            <a:avLst/>
            <a:gdLst>
              <a:gd name="connsiteX0" fmla="*/ 1208864 w 2417728"/>
              <a:gd name="connsiteY0" fmla="*/ 0 h 2417728"/>
              <a:gd name="connsiteX1" fmla="*/ 2417728 w 2417728"/>
              <a:gd name="connsiteY1" fmla="*/ 1208864 h 2417728"/>
              <a:gd name="connsiteX2" fmla="*/ 1208864 w 2417728"/>
              <a:gd name="connsiteY2" fmla="*/ 2417728 h 2417728"/>
              <a:gd name="connsiteX3" fmla="*/ 0 w 2417728"/>
              <a:gd name="connsiteY3" fmla="*/ 1208864 h 2417728"/>
              <a:gd name="connsiteX4" fmla="*/ 1208864 w 2417728"/>
              <a:gd name="connsiteY4" fmla="*/ 0 h 241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728" h="2417728">
                <a:moveTo>
                  <a:pt x="1208864" y="0"/>
                </a:moveTo>
                <a:cubicBezTo>
                  <a:pt x="1876501" y="0"/>
                  <a:pt x="2417728" y="541227"/>
                  <a:pt x="2417728" y="1208864"/>
                </a:cubicBezTo>
                <a:cubicBezTo>
                  <a:pt x="2417728" y="1876501"/>
                  <a:pt x="1876501" y="2417728"/>
                  <a:pt x="1208864" y="2417728"/>
                </a:cubicBezTo>
                <a:cubicBezTo>
                  <a:pt x="541227" y="2417728"/>
                  <a:pt x="0" y="1876501"/>
                  <a:pt x="0" y="1208864"/>
                </a:cubicBezTo>
                <a:cubicBezTo>
                  <a:pt x="0" y="541227"/>
                  <a:pt x="541227" y="0"/>
                  <a:pt x="120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C8E1FC2-D589-421A-8601-CD0D1CA3F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61347" y="4474724"/>
            <a:ext cx="1099224" cy="1099224"/>
          </a:xfrm>
          <a:custGeom>
            <a:avLst/>
            <a:gdLst>
              <a:gd name="connsiteX0" fmla="*/ 1208864 w 2417728"/>
              <a:gd name="connsiteY0" fmla="*/ 0 h 2417728"/>
              <a:gd name="connsiteX1" fmla="*/ 2417728 w 2417728"/>
              <a:gd name="connsiteY1" fmla="*/ 1208864 h 2417728"/>
              <a:gd name="connsiteX2" fmla="*/ 1208864 w 2417728"/>
              <a:gd name="connsiteY2" fmla="*/ 2417728 h 2417728"/>
              <a:gd name="connsiteX3" fmla="*/ 0 w 2417728"/>
              <a:gd name="connsiteY3" fmla="*/ 1208864 h 2417728"/>
              <a:gd name="connsiteX4" fmla="*/ 1208864 w 2417728"/>
              <a:gd name="connsiteY4" fmla="*/ 0 h 241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728" h="2417728">
                <a:moveTo>
                  <a:pt x="1208864" y="0"/>
                </a:moveTo>
                <a:cubicBezTo>
                  <a:pt x="1876501" y="0"/>
                  <a:pt x="2417728" y="541227"/>
                  <a:pt x="2417728" y="1208864"/>
                </a:cubicBezTo>
                <a:cubicBezTo>
                  <a:pt x="2417728" y="1876501"/>
                  <a:pt x="1876501" y="2417728"/>
                  <a:pt x="1208864" y="2417728"/>
                </a:cubicBezTo>
                <a:cubicBezTo>
                  <a:pt x="541227" y="2417728"/>
                  <a:pt x="0" y="1876501"/>
                  <a:pt x="0" y="1208864"/>
                </a:cubicBezTo>
                <a:cubicBezTo>
                  <a:pt x="0" y="541227"/>
                  <a:pt x="541227" y="0"/>
                  <a:pt x="120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CC462982-95A5-4654-83EA-471E87EFF4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57877" y="1561290"/>
            <a:ext cx="817123" cy="817123"/>
          </a:xfrm>
          <a:custGeom>
            <a:avLst/>
            <a:gdLst>
              <a:gd name="connsiteX0" fmla="*/ 1208864 w 2417728"/>
              <a:gd name="connsiteY0" fmla="*/ 0 h 2417728"/>
              <a:gd name="connsiteX1" fmla="*/ 2417728 w 2417728"/>
              <a:gd name="connsiteY1" fmla="*/ 1208864 h 2417728"/>
              <a:gd name="connsiteX2" fmla="*/ 1208864 w 2417728"/>
              <a:gd name="connsiteY2" fmla="*/ 2417728 h 2417728"/>
              <a:gd name="connsiteX3" fmla="*/ 0 w 2417728"/>
              <a:gd name="connsiteY3" fmla="*/ 1208864 h 2417728"/>
              <a:gd name="connsiteX4" fmla="*/ 1208864 w 2417728"/>
              <a:gd name="connsiteY4" fmla="*/ 0 h 241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728" h="2417728">
                <a:moveTo>
                  <a:pt x="1208864" y="0"/>
                </a:moveTo>
                <a:cubicBezTo>
                  <a:pt x="1876501" y="0"/>
                  <a:pt x="2417728" y="541227"/>
                  <a:pt x="2417728" y="1208864"/>
                </a:cubicBezTo>
                <a:cubicBezTo>
                  <a:pt x="2417728" y="1876501"/>
                  <a:pt x="1876501" y="2417728"/>
                  <a:pt x="1208864" y="2417728"/>
                </a:cubicBezTo>
                <a:cubicBezTo>
                  <a:pt x="541227" y="2417728"/>
                  <a:pt x="0" y="1876501"/>
                  <a:pt x="0" y="1208864"/>
                </a:cubicBezTo>
                <a:cubicBezTo>
                  <a:pt x="0" y="541227"/>
                  <a:pt x="541227" y="0"/>
                  <a:pt x="120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65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7057292" y="173663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2020.09.09 </a:t>
            </a:r>
            <a:r>
              <a:rPr lang="zh-CN" altLang="en-US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星期三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230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7057292" y="173663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2020.09.29 </a:t>
            </a:r>
            <a:r>
              <a:rPr lang="zh-CN" altLang="en-US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星期二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2020.09.29 </a:t>
            </a:r>
            <a:r>
              <a:rPr lang="zh-CN" altLang="en-US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星期二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829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18B072-1E8B-4B9B-B681-2CE94889F4E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61111" b="-6111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428AB0-4F59-48F0-948F-87B39F3AED9F}"/>
              </a:ext>
            </a:extLst>
          </p:cNvPr>
          <p:cNvSpPr txBox="1"/>
          <p:nvPr/>
        </p:nvSpPr>
        <p:spPr>
          <a:xfrm>
            <a:off x="492369" y="281353"/>
            <a:ext cx="10134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A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钟齐志莽行书" panose="02010600030101010101" pitchFamily="2" charset="-122"/>
                <a:ea typeface="钟齐志莽行书" panose="02010600030101010101" pitchFamily="2" charset="-122"/>
              </a:rPr>
              <a:t>2020-09-25</a:t>
            </a:r>
          </a:p>
          <a:p>
            <a:r>
              <a:rPr lang="zh-CN" altLang="en-US" sz="11500" b="1" dirty="0">
                <a:solidFill>
                  <a:srgbClr val="FA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钟齐志莽行书" panose="02010600030101010101" pitchFamily="2" charset="-122"/>
                <a:ea typeface="钟齐志莽行书" panose="02010600030101010101" pitchFamily="2" charset="-122"/>
              </a:rPr>
              <a:t>随笔</a:t>
            </a:r>
            <a:endParaRPr lang="en-US" altLang="zh-CN" sz="11500" b="1" dirty="0">
              <a:solidFill>
                <a:srgbClr val="FA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钟齐志莽行书" panose="02010600030101010101" pitchFamily="2" charset="-122"/>
              <a:ea typeface="钟齐志莽行书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033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643F57-D3DA-42F5-9C4F-A00A11D85AE6}"/>
              </a:ext>
            </a:extLst>
          </p:cNvPr>
          <p:cNvSpPr txBox="1"/>
          <p:nvPr/>
        </p:nvSpPr>
        <p:spPr>
          <a:xfrm>
            <a:off x="1016000" y="618835"/>
            <a:ext cx="66686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lang="zh-CN" altLang="en-US" sz="13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👩‍💻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534F72-EE5F-41ED-81BA-6DBADD6CE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88" t="13248" r="51803" b="22608"/>
          <a:stretch/>
        </p:blipFill>
        <p:spPr>
          <a:xfrm>
            <a:off x="1191491" y="3648363"/>
            <a:ext cx="2382982" cy="23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502474-6E53-45ED-822C-2102EB394CF5}"/>
              </a:ext>
            </a:extLst>
          </p:cNvPr>
          <p:cNvSpPr/>
          <p:nvPr/>
        </p:nvSpPr>
        <p:spPr>
          <a:xfrm>
            <a:off x="4272424" y="324433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路漫漫其修远兮，吾将上下而求索</a:t>
            </a:r>
          </a:p>
        </p:txBody>
      </p:sp>
    </p:spTree>
    <p:extLst>
      <p:ext uri="{BB962C8B-B14F-4D97-AF65-F5344CB8AC3E}">
        <p14:creationId xmlns:p14="http://schemas.microsoft.com/office/powerpoint/2010/main" val="231507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DAAAFDE-30AF-4D58-8F43-D215EB7B7027}"/>
              </a:ext>
            </a:extLst>
          </p:cNvPr>
          <p:cNvGrpSpPr/>
          <p:nvPr/>
        </p:nvGrpSpPr>
        <p:grpSpPr>
          <a:xfrm>
            <a:off x="0" y="-1"/>
            <a:ext cx="12189633" cy="6858002"/>
            <a:chOff x="0" y="-1"/>
            <a:chExt cx="12189633" cy="685800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270E275-A2FD-4E25-A769-9673E458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" y="-1"/>
              <a:ext cx="12187266" cy="6858002"/>
            </a:xfrm>
            <a:prstGeom prst="rect">
              <a:avLst/>
            </a:prstGeom>
            <a:effectLst>
              <a:outerShdw blurRad="50800" dist="50800" sx="1000" sy="1000" algn="ctr" rotWithShape="0">
                <a:srgbClr val="000000"/>
              </a:outerShdw>
            </a:effec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FB2DA1F-0845-4420-910A-24E597ECE369}"/>
                </a:ext>
              </a:extLst>
            </p:cNvPr>
            <p:cNvSpPr/>
            <p:nvPr/>
          </p:nvSpPr>
          <p:spPr>
            <a:xfrm>
              <a:off x="0" y="0"/>
              <a:ext cx="12187266" cy="68580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"/>
                <a:ea typeface="叶根友毛笔行书简体2012版" panose="02010601030101010101" pitchFamily="2" charset="-122"/>
                <a:sym typeface=""/>
              </a:endParaRPr>
            </a:p>
          </p:txBody>
        </p:sp>
        <p:sp>
          <p:nvSpPr>
            <p:cNvPr id="16" name="下" hidden="1">
              <a:extLst>
                <a:ext uri="{FF2B5EF4-FFF2-40B4-BE49-F238E27FC236}">
                  <a16:creationId xmlns:a16="http://schemas.microsoft.com/office/drawing/2014/main" id="{986067A3-881C-4DF0-8644-53A27FAE08F8}"/>
                </a:ext>
              </a:extLst>
            </p:cNvPr>
            <p:cNvSpPr txBox="1"/>
            <p:nvPr/>
          </p:nvSpPr>
          <p:spPr>
            <a:xfrm>
              <a:off x="1713349" y="923602"/>
              <a:ext cx="8885382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solidFill>
                    <a:srgbClr val="143A4F"/>
                  </a:solidFill>
                  <a:latin typeface=""/>
                  <a:ea typeface="叶根友毛笔行书简体2012版" panose="02010601030101010101" pitchFamily="2" charset="-122"/>
                  <a:sym typeface=""/>
                </a:rPr>
                <a:t>路漫漫其修远兮吾将上下而求索 </a:t>
              </a:r>
            </a:p>
          </p:txBody>
        </p:sp>
        <p:sp>
          <p:nvSpPr>
            <p:cNvPr id="2" name="上">
              <a:extLst>
                <a:ext uri="{FF2B5EF4-FFF2-40B4-BE49-F238E27FC236}">
                  <a16:creationId xmlns:a16="http://schemas.microsoft.com/office/drawing/2014/main" id="{EB04FD5A-4BFF-464A-83C6-9C6DC323F17D}"/>
                </a:ext>
              </a:extLst>
            </p:cNvPr>
            <p:cNvSpPr txBox="1"/>
            <p:nvPr/>
          </p:nvSpPr>
          <p:spPr>
            <a:xfrm>
              <a:off x="2137294" y="1848158"/>
              <a:ext cx="791741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solidFill>
                    <a:schemeClr val="bg1"/>
                  </a:solidFill>
                  <a:latin typeface="苏新诗柳楷繁" panose="02010600000101010101" pitchFamily="2" charset="-122"/>
                  <a:ea typeface="苏新诗柳楷繁" panose="02010600000101010101" pitchFamily="2" charset="-122"/>
                  <a:sym typeface=""/>
                </a:rPr>
                <a:t>路漫漫其修远兮吾将上下而求索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26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0"/>
    </mc:Choice>
    <mc:Fallback xmlns="">
      <p:transition spd="slow" advTm="6960"/>
    </mc:Fallback>
  </mc:AlternateContent>
  <p:extLst mod="1">
    <p:ext uri="{E180D4A7-C9FB-4DFB-919C-405C955672EB}">
      <p14:showEvtLst xmlns:p14="http://schemas.microsoft.com/office/powerpoint/2010/main">
        <p14:playEvt time="232" objId="1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07ED62-6D28-40E8-9F73-1E9363F02131}"/>
              </a:ext>
            </a:extLst>
          </p:cNvPr>
          <p:cNvGrpSpPr/>
          <p:nvPr/>
        </p:nvGrpSpPr>
        <p:grpSpPr>
          <a:xfrm rot="20271459">
            <a:off x="-11917681" y="-2310329"/>
            <a:ext cx="40688897" cy="10092882"/>
            <a:chOff x="-15880080" y="-1030168"/>
            <a:chExt cx="40688897" cy="1009288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D8C74D2-AACE-4770-AAF2-D750ACAD08E6}"/>
                </a:ext>
              </a:extLst>
            </p:cNvPr>
            <p:cNvSpPr txBox="1"/>
            <p:nvPr/>
          </p:nvSpPr>
          <p:spPr>
            <a:xfrm>
              <a:off x="-4692015" y="389716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ECE4F5-31DF-4746-932B-30F582ECD38C}"/>
                </a:ext>
              </a:extLst>
            </p:cNvPr>
            <p:cNvGrpSpPr/>
            <p:nvPr/>
          </p:nvGrpSpPr>
          <p:grpSpPr>
            <a:xfrm>
              <a:off x="-11367136" y="1809600"/>
              <a:ext cx="33708977" cy="1569660"/>
              <a:chOff x="-11214736" y="1400116"/>
              <a:chExt cx="33708977" cy="156966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813B4B-4126-459F-A3E2-7E771A42E232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51BB97-C565-45FD-AB5A-E002CCF25492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EE802C-7118-46C9-8F95-B31344E3229E}"/>
                </a:ext>
              </a:extLst>
            </p:cNvPr>
            <p:cNvGrpSpPr/>
            <p:nvPr/>
          </p:nvGrpSpPr>
          <p:grpSpPr>
            <a:xfrm>
              <a:off x="-15880080" y="3229484"/>
              <a:ext cx="33708977" cy="1569660"/>
              <a:chOff x="-15758160" y="3103395"/>
              <a:chExt cx="33708977" cy="156966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4C5630-424F-47B3-AA9A-0FA6F8BD5439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C89866-7261-4345-9F66-75A8284B8D4B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576F8A-8C74-4A21-A568-4CB0B3D56FAE}"/>
                </a:ext>
              </a:extLst>
            </p:cNvPr>
            <p:cNvGrpSpPr/>
            <p:nvPr/>
          </p:nvGrpSpPr>
          <p:grpSpPr>
            <a:xfrm>
              <a:off x="-8900160" y="4649368"/>
              <a:ext cx="33708977" cy="1569660"/>
              <a:chOff x="-15758160" y="3103395"/>
              <a:chExt cx="33708977" cy="156966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FA437-19F6-4BFA-BA8F-18A476E7B691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CD1226E-044B-4A3D-B384-484C8F6212F3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1B457B-D62D-4F4D-9211-DB2D4E4B231E}"/>
                </a:ext>
              </a:extLst>
            </p:cNvPr>
            <p:cNvSpPr txBox="1"/>
            <p:nvPr/>
          </p:nvSpPr>
          <p:spPr>
            <a:xfrm>
              <a:off x="-3232785" y="6069250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F2BF293-EFCD-403A-BD3A-5CB0607A60D3}"/>
                </a:ext>
              </a:extLst>
            </p:cNvPr>
            <p:cNvGrpSpPr/>
            <p:nvPr/>
          </p:nvGrpSpPr>
          <p:grpSpPr>
            <a:xfrm>
              <a:off x="-15880080" y="-1030168"/>
              <a:ext cx="33708977" cy="1569660"/>
              <a:chOff x="-11214736" y="1400116"/>
              <a:chExt cx="33708977" cy="1569660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5C03F55-3EF3-423B-ABD2-639C42F69E5F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A65E44-A8D4-4C40-BE45-080BD1DF5DC1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586EB22-6FD7-446F-A217-8503A7FBED6F}"/>
                </a:ext>
              </a:extLst>
            </p:cNvPr>
            <p:cNvSpPr txBox="1"/>
            <p:nvPr/>
          </p:nvSpPr>
          <p:spPr>
            <a:xfrm>
              <a:off x="-7469505" y="7493054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1CF3674-4DC5-458E-AC86-6F77B4B59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94CE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A5F8AB-480E-47E3-B815-7EDFC9D95C01}"/>
              </a:ext>
            </a:extLst>
          </p:cNvPr>
          <p:cNvSpPr txBox="1"/>
          <p:nvPr/>
        </p:nvSpPr>
        <p:spPr>
          <a:xfrm>
            <a:off x="2179164" y="1898004"/>
            <a:ext cx="7833673" cy="306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800" b="1" spc="-1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PAT(Advanced)</a:t>
            </a:r>
            <a:r>
              <a:rPr lang="zh-CN" altLang="en-US" sz="8800" b="1" spc="-1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查找元素篇</a:t>
            </a:r>
            <a:endParaRPr lang="zh-CN" altLang="en-US" sz="8800" b="1" spc="-1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62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3013710" y="2304020"/>
              <a:ext cx="61645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96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作业整理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20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1494354" y="2321005"/>
              <a:ext cx="92032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8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138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16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953B021-25D6-4C86-A1C7-5DB53A4B11A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 t="-9259" b="-925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2CA49D-960E-425A-9ECC-BB73F3CCE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2B4834-5AA4-44FD-B898-8B3B655DEB26}"/>
              </a:ext>
            </a:extLst>
          </p:cNvPr>
          <p:cNvSpPr txBox="1"/>
          <p:nvPr/>
        </p:nvSpPr>
        <p:spPr>
          <a:xfrm>
            <a:off x="1544320" y="233116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rgbClr val="ECB69A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7701F-4DA1-436B-94EA-33CC3D8C7D03}"/>
              </a:ext>
            </a:extLst>
          </p:cNvPr>
          <p:cNvSpPr txBox="1"/>
          <p:nvPr/>
        </p:nvSpPr>
        <p:spPr>
          <a:xfrm>
            <a:off x="1595902" y="2392906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蒂黑板报底字" panose="03000600000000000000" pitchFamily="66" charset="-122"/>
                <a:ea typeface="新蒂黑板报底字" panose="03000600000000000000" pitchFamily="66" charset="-122"/>
              </a:rPr>
              <a:t>实训日记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947744-7CA8-45E7-B198-3A0E4DD76A79}"/>
              </a:ext>
            </a:extLst>
          </p:cNvPr>
          <p:cNvSpPr txBox="1"/>
          <p:nvPr/>
        </p:nvSpPr>
        <p:spPr>
          <a:xfrm>
            <a:off x="6096000" y="1736637"/>
            <a:ext cx="4149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rgbClr val="ECB6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油菜花手绘字体" pitchFamily="2" charset="-122"/>
                <a:ea typeface="油菜花手绘字体" pitchFamily="2" charset="-122"/>
              </a:rPr>
              <a:t>2020.09.07-08</a:t>
            </a:r>
            <a:endParaRPr lang="zh-CN" altLang="en-US" sz="5400" b="1" dirty="0">
              <a:solidFill>
                <a:srgbClr val="ECB6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油菜花手绘字体" pitchFamily="2" charset="-122"/>
              <a:ea typeface="油菜花手绘字体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E16C1-A8F0-4DC5-82E8-D6D54FD5F958}"/>
              </a:ext>
            </a:extLst>
          </p:cNvPr>
          <p:cNvSpPr txBox="1"/>
          <p:nvPr/>
        </p:nvSpPr>
        <p:spPr>
          <a:xfrm>
            <a:off x="7082301" y="1756957"/>
            <a:ext cx="3188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bg1"/>
                </a:solidFill>
                <a:latin typeface="油菜花手绘字体" pitchFamily="2" charset="-122"/>
                <a:ea typeface="油菜花手绘字体" pitchFamily="2" charset="-122"/>
              </a:rPr>
              <a:t>2020.09.07-08</a:t>
            </a:r>
            <a:endParaRPr lang="zh-CN" altLang="en-US" sz="5400" b="1" dirty="0">
              <a:solidFill>
                <a:schemeClr val="bg1"/>
              </a:solidFill>
              <a:latin typeface="油菜花手绘字体" pitchFamily="2" charset="-122"/>
              <a:ea typeface="油菜花手绘字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351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2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36778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259</Words>
  <Application>Microsoft Office PowerPoint</Application>
  <PresentationFormat>宽屏</PresentationFormat>
  <Paragraphs>95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AMCSongGBK-Light</vt:lpstr>
      <vt:lpstr>等线</vt:lpstr>
      <vt:lpstr>等线 Light</vt:lpstr>
      <vt:lpstr>华文中宋</vt:lpstr>
      <vt:lpstr>思源宋体 SemiBold</vt:lpstr>
      <vt:lpstr>苏新诗柳楷繁</vt:lpstr>
      <vt:lpstr>微软雅黑</vt:lpstr>
      <vt:lpstr>新蒂黑板报底字</vt:lpstr>
      <vt:lpstr>叶根友毛笔行书简体2012版</vt:lpstr>
      <vt:lpstr>油菜花手绘字体</vt:lpstr>
      <vt:lpstr>钟齐志莽行书</vt:lpstr>
      <vt:lpstr>Adobe Caslon Pro Bold</vt:lpstr>
      <vt:lpstr>Adobe Hebrew</vt:lpstr>
      <vt:lpstr>Angelina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29</cp:revision>
  <dcterms:created xsi:type="dcterms:W3CDTF">2019-10-08T08:08:24Z</dcterms:created>
  <dcterms:modified xsi:type="dcterms:W3CDTF">2020-10-15T14:47:40Z</dcterms:modified>
</cp:coreProperties>
</file>